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Paulo Guedes - IFPE - Campus Recif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625F5D-4AB9-4C96-B51F-7D6E035D4B9C}">
  <a:tblStyle styleId="{D6625F5D-4AB9-4C96-B51F-7D6E035D4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1-03T00:38:55.263">
    <p:pos x="100" y="280"/>
    <p:text>Expanda: núcleos e SO's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Avaliação e comparação do patch Preempt_RT com o RTAI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1786650" y="4043000"/>
            <a:ext cx="5570700" cy="51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Aluno: Daniel Barlavento Gomes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/>
              <a:t>Orientador: Paulo Abadie Guedes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RTAI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Acrônimo de Real-Time Application Interface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Fork do projeto RTLinux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 uma solução Dual Kernel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Camada de abstração de hardware (HAL) usando ADEOS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Aplicações de tempo real são executadas por um microkernel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Suporte a várias politicas de escalonamento (EDF, RM, FIFO, RR)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Controle completo de tarefas de tempo real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Comunicação entre tarefas por meio de troca de mensagens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Permite aplicações de tempo real no espaço de usuário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Hardware Utilizado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434250" y="1110900"/>
            <a:ext cx="5575500" cy="31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Netbook </a:t>
            </a:r>
            <a:r>
              <a:rPr lang="en"/>
              <a:t>Acer </a:t>
            </a:r>
            <a:r>
              <a:rPr lang="en"/>
              <a:t>Aspire One D250-1023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Processador: x86 Intel Aton N270 @ 1,60 GHz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Cache L2: 512KB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Ram: 1GB DDR2-533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 Rígido: 320GB, 5400 RPM, SATA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Versão da BIOS: 1.27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75" y="1110900"/>
            <a:ext cx="2919602" cy="389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Hardware Utilizado - Qualquer um serve?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 alguns computadores podem não aceitar um kernel com as configurações propostas, como a remoção do suporte a ACPI, por conflito com a BIOS ou com o próprio hardware do sistema.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RTAI não suporta processadores anteriores ao processador Pentium.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Não é possível compilar o kernel apos aplicação do patch </a:t>
            </a:r>
            <a:r>
              <a:rPr b="1" lang="en">
                <a:solidFill>
                  <a:schemeClr val="dk1"/>
                </a:solidFill>
              </a:rPr>
              <a:t>hal-linux-4.4.43-x86-6 (RTAI)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666666"/>
                </a:solidFill>
              </a:rPr>
              <a:t>caso a opção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AMD MCE features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666666"/>
                </a:solidFill>
              </a:rPr>
              <a:t>esteja habilitada. Por consequência processadores AMD que necessitem desta opção não são suportados.</a:t>
            </a:r>
          </a:p>
          <a:p>
            <a:pPr indent="-342900" lvl="0" marL="457200">
              <a:spcBef>
                <a:spcPts val="0"/>
              </a:spcBef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Não existe um banco de dados contendo todo o hardware suportado, pra usar tem que testar!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 Distribuição Linux Utilizada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Debian 8.8 (Jessie)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bits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Instalação via netInstall (rede ethernet)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Mínima instalação possível (sem GUI)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Versão do Kernel padrão da distribuição: 3.16.0-4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Versão do </a:t>
            </a:r>
            <a:r>
              <a:rPr lang="en"/>
              <a:t>Kernel usado junto ao Preempt_RT: 4.4.17 (Vanilla)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Versão do </a:t>
            </a:r>
            <a:r>
              <a:rPr lang="en"/>
              <a:t>Kernel usado junto ao RTAI: 4.4.43 (Vanilla)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962" y="1017725"/>
            <a:ext cx="2872326" cy="13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Produzindo um Kernel de Tempo Real 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Preparar o ambiente para a compilação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Baixar os pacotes contendo as ferramentas e bibliotecas necessárias para a compilação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Obter os fonte do kernel vanilla no kernel.org (deve ser uma versão suportada pelo patch!)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Aplicar o patch certo aos fontes do kernel (Preempt_RT ou HAL - RTAI)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Configurar o kernel (menuconfig, xconfig, etc). Será explicado mais a frente!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menuconfig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Compilar o kernel (pode esperar que vai demorar: “-j” é seu amigo! )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Instalar o novo kernel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 modules_install, make install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Reiniciar o sistema (se der tudo certo vai reiniciar)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Configuração do Kernel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68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programa Cyclictest é fornecido junto ao conjunto de teste rt-tests e pode ser baixada em </a:t>
            </a:r>
            <a:r>
              <a:rPr b="1" lang="en"/>
              <a:t>https://www.kernel.org/pub/linux/utils/rt-tests/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Possui uma função para rastreio de processos que aumentam a latência do sistema, usando o recursos de tracing do kernel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Opção ‘-f’ em combinação com ‘-b’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Marca os processos com latência superior ao valor definido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pode ser visto em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/sys/kernel/tracing/trace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 vilões estão marcados com uma ‘!’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Quando executado em um em um sistema com RTAI o Cyclictest não funciona como uma aplicação de tempo real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Configuração do Kernel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017725"/>
            <a:ext cx="8520600" cy="36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Log do kernel tracer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2888"/>
            <a:ext cx="3987850" cy="32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950" y="1544938"/>
            <a:ext cx="3330346" cy="3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Configuração do Kernel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32 bits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64-bit kernel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setup &gt; Timers subsystem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[*] High Resolution Timer Support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[*] Enable Loadable module support </a:t>
            </a:r>
            <a:r>
              <a:rPr b="1" lang="en">
                <a:solidFill>
                  <a:srgbClr val="000000"/>
                </a:solidFill>
              </a:rPr>
              <a:t>(RTAI)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Module versioning support </a:t>
            </a:r>
            <a:r>
              <a:rPr b="1" lang="en">
                <a:solidFill>
                  <a:srgbClr val="000000"/>
                </a:solidFill>
              </a:rPr>
              <a:t>(RTAI)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Processor type and features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Symmetric multi-processing support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Processor family &gt; (X) Pentium-Classic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Preemption Model &gt; (X) Fully Preemptible kernel (RT) </a:t>
            </a:r>
            <a:r>
              <a:rPr b="1" lang="en">
                <a:solidFill>
                  <a:srgbClr val="000000"/>
                </a:solidFill>
              </a:rPr>
              <a:t>(Preempt_RT)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[*] Interrupt pipeline </a:t>
            </a:r>
            <a:r>
              <a:rPr b="1" lang="en">
                <a:solidFill>
                  <a:srgbClr val="000000"/>
                </a:solidFill>
              </a:rPr>
              <a:t>(RTAI)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frequency &gt; (X) 1000HZ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AMD MCE features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(</a:t>
            </a:r>
            <a:r>
              <a:rPr b="1" lang="en">
                <a:solidFill>
                  <a:srgbClr val="000000"/>
                </a:solidFill>
              </a:rPr>
              <a:t>RTAI</a:t>
            </a:r>
            <a:r>
              <a:rPr lang="en"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Configuração do Kernel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Power Management and ACPI options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ACPI (Advanced Configuration and Power Interface) Support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Frequency scaling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[ ] </a:t>
            </a:r>
            <a:r>
              <a:rPr lang="en">
                <a:solidFill>
                  <a:srgbClr val="FF0000"/>
                </a:solidFill>
              </a:rPr>
              <a:t>CPU Frequency scaling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 Idle</a:t>
            </a: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■"/>
            </a:pPr>
            <a:r>
              <a:rPr lang="en">
                <a:solidFill>
                  <a:srgbClr val="FF0000"/>
                </a:solidFill>
              </a:rPr>
              <a:t>[ ] CPU Idle PM support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systems &gt; Pseudo filesystems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[*] /proc file system support</a:t>
            </a:r>
            <a:r>
              <a:rPr lang="en"/>
              <a:t> </a:t>
            </a:r>
            <a:r>
              <a:rPr b="1" lang="en">
                <a:solidFill>
                  <a:srgbClr val="000000"/>
                </a:solidFill>
              </a:rPr>
              <a:t>(RTAI)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hacking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Debug preemptible kernel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[ ] Debug the x86 FPU 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Configuração do Kernel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77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 modo geral: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Desabilitar todos os serviços de gerenciamento de energia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Caso precise de algum terá que lidar com latências altas e até imprevisíveis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Baterias não vão durar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Desabilitar os serviços de debug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não ser que você realmente saiba como eles se comportam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função tracer do kernel pode ser deixada habilitada (para usar com o Cyclictest)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Evolução do kernel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Algumas opções podem não existir ou existir com nomes diferentes dependendo da versão do kernel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As opções evoluem junto com o kernel, assim o uso de uma ferramentas como o Cyclictest é muito útil para rastrear causadores de latência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Conceitos de “Tempo Real”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Sistema de tempo real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Determinismo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Previsibilidade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Correção temporal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Classificados em Soft (Brandos) e Hard (Rígidos)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Tarefas de Tempo Real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Periódicas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Aperiódicas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Parâmetros de tempo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Prioridade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Produzindo um Kernel de Tempo Real - RTAI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Após a aplicação do patch, compilação, e instalação do kernel, o rtai exige sua própria compilação e instalação.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Criar o diretório que receberá a instalação (o padrão é /usr/realtime)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Configurar o RTAI (make menuconfig)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mexa em nada, além do diretório onde se encontra o kernel com o patch HAL e o local onde será feita a instalação. Outras configurações são misteriosas e não são bem documentadas.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Compilar e instalar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make ; make install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Estrutura Básica de um Programa de tempo real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Alocação e travamento </a:t>
            </a:r>
            <a:r>
              <a:rPr lang="en"/>
              <a:t>de memória </a:t>
            </a:r>
            <a:r>
              <a:rPr lang="en"/>
              <a:t>para evitar paginação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Configuração das tarefas como tarefas de tempo real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Prioridade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Escalonamento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Periodicidade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Execução de alguma computação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Ler valores de tempo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Dormir por um determinado intervalo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Estrutura Básica de um Programa - Preempt_RT 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291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00" y="1170125"/>
            <a:ext cx="4457699" cy="373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Estrutura Básica de um Programa - Preempt_RT 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557900"/>
            <a:ext cx="52197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Estrutura Básica de um Programa - RTAI 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425" y="1439100"/>
            <a:ext cx="5593150" cy="33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Estrutura Básica de um Programa - RTAI 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13" y="1523679"/>
            <a:ext cx="6907576" cy="249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Estrutura Básica de um Programa</a:t>
            </a:r>
            <a:r>
              <a:rPr lang="en"/>
              <a:t> - RTAI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11700" y="1083450"/>
            <a:ext cx="85206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Antes da compilação e executar: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Carregar módulos ( e tem que ser numa ordem específica)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Definir as variáveis CFLAGS e LDFLAGS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Um script para automatizar este processo foi criado: rtai-init 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3" y="2193825"/>
            <a:ext cx="5831775" cy="27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Programa Utilizado nos Testes - Concepção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Testes desenvolvidos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Uso do algoritmo de medição do Cyclictest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Fundamentado no benchmark desenvolvido em Moreira (2007)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Cinco tarefas periódicas com frequências de 1Hz, 2Hz, 4Hz, 8Hz e 16Hz 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Cinco tarefas periódicas com as frequências anteriores mais duas aperiódicas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Carga utilizada nos testes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Utilizam 100% do tempo da CPU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Intenso uso de de memória e disco rígido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Ping infinito para a própria máquina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Compilação do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 Programa Utilizado nos Testes - Concepção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O que os testes medem afinal?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Execução  das tarefas sem perder seus deadlines independente da carga do sistema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Medir as latências do sistema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Medir o tempo de execução de cada tarefa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 que serve isso?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Avaliar se um sistema atende as restrições temporais de uma aplicação ou não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Dada a simplicidade do algoritmo de medição, pode ser implementado na aplicação real para obter resultados mais fiéis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 Programa Utilizado nos Testes - As tarefas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Computação executada (Moreira 2007):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Conversão de graus para radianos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Cálculo da raiz quadrada através de séries de Taylor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Cálculo das raízes de um polinômio de grau 3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Quicksort de 20 inteiros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Multiplicação de duas matrizes 5x5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Valores de entrada gerados pela própria tarefa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Tarefas periódicas </a:t>
            </a:r>
            <a:r>
              <a:rPr lang="en"/>
              <a:t>(Moreira 2007):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1Hz, 2Hz, 4Hz, 8Hz e 16Hz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Deadlines iguais ao período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Prioridade igual para todas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Sistemas Operacionais de Tempo Real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Objetivos de um Sistema Operacional de Tempo Real (SOTR)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 um lorde inglês, meticuloso e pontual, todos os seus passos são previsíveis, faça chuva ou faça sol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 quê tantas funcionalidades em um SOTR? 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Pra te atender melhor!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 não só tem que ser rápido?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Não, devem ser pontuais! São como os lordes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Isso realmente presta? Em que situação?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Sim, </a:t>
            </a:r>
            <a:r>
              <a:rPr lang="en"/>
              <a:t>como todo bom lorde, </a:t>
            </a:r>
            <a:r>
              <a:rPr lang="en"/>
              <a:t>estão em quase todos os lugares onde existe dinheiro,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E estão salvando vidas neste exato momento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 Programa Utilizado nos Testes - As tarefas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tarefas aperiódicas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Executaram a conversão de graus em radianos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Ativação aleatória em intervalos de 40ms a 60ms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Deadline de 20ms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Prioridade igual entre si e maior que a das tarefas periódicas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Escalonamento FIFO orientado a prioridades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Programa Utilizado nos Testes - Funcionamento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00" y="1017725"/>
            <a:ext cx="8113799" cy="40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Programa Utilizado nos Testes - Funcionamento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44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Algoritmo de medição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612" y="1596775"/>
            <a:ext cx="3496775" cy="33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Resultados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primeiras versões precisaram de ajustes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Threads não iniciavam no mesmo instante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Porte do código para RTAI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Após os ajustes a execução ocorreu como o esperado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Nenhum deadline foi perdido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Valores de latência próximos dos valores obtidos nos trabalhos referênciados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Valores de latência de ambas as soluções foram equivalentes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 nem tanto ...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Valores do tempo de computação das tarefas executadas no teste Periódicas + Aperiódicas no sistema com o patch Preempt_RT foram muito maiores que os do RTAI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RTAI produziu alguns valores de latência estranhos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Preempt_RT x RTAI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61" name="Shape 261"/>
          <p:cNvGraphicFramePr/>
          <p:nvPr/>
        </p:nvGraphicFramePr>
        <p:xfrm>
          <a:off x="6816950" y="19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725125"/>
                <a:gridCol w="725125"/>
                <a:gridCol w="725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Thread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55663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Preempt_RT x RTAI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68" name="Shape 268"/>
          <p:cNvGraphicFramePr/>
          <p:nvPr/>
        </p:nvGraphicFramePr>
        <p:xfrm>
          <a:off x="6656925" y="1901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725125"/>
                <a:gridCol w="725125"/>
                <a:gridCol w="725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Thread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62265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Preempt_RT x RTAI</a:t>
            </a:r>
          </a:p>
        </p:txBody>
      </p:sp>
      <p:graphicFrame>
        <p:nvGraphicFramePr>
          <p:cNvPr id="275" name="Shape 275"/>
          <p:cNvGraphicFramePr/>
          <p:nvPr/>
        </p:nvGraphicFramePr>
        <p:xfrm>
          <a:off x="632100" y="2109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1313300"/>
                <a:gridCol w="1313300"/>
                <a:gridCol w="1313300"/>
                <a:gridCol w="1313300"/>
                <a:gridCol w="1313300"/>
                <a:gridCol w="1313300"/>
              </a:tblGrid>
              <a:tr h="72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Thread 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4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2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Preempt_RT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27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221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RTAI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76" name="Shape 276"/>
          <p:cNvSpPr txBox="1"/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Tempo máximo de computação (em us) - Tarefas Periódicas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Preempt_RT x RTAI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82" name="Shape 282"/>
          <p:cNvGraphicFramePr/>
          <p:nvPr/>
        </p:nvGraphicFramePr>
        <p:xfrm>
          <a:off x="6656925" y="150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725125"/>
                <a:gridCol w="725125"/>
                <a:gridCol w="725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Thread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 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 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656924" cy="402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Preempt_RT x RTAI</a:t>
            </a:r>
          </a:p>
        </p:txBody>
      </p:sp>
      <p:graphicFrame>
        <p:nvGraphicFramePr>
          <p:cNvPr id="289" name="Shape 289"/>
          <p:cNvGraphicFramePr/>
          <p:nvPr/>
        </p:nvGraphicFramePr>
        <p:xfrm>
          <a:off x="6656925" y="150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725125"/>
                <a:gridCol w="725125"/>
                <a:gridCol w="725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Thread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Lat m.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46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 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 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017726"/>
            <a:ext cx="6656924" cy="402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Preempt_RT x RTAI</a:t>
            </a:r>
          </a:p>
        </p:txBody>
      </p:sp>
      <p:graphicFrame>
        <p:nvGraphicFramePr>
          <p:cNvPr id="296" name="Shape 296"/>
          <p:cNvGraphicFramePr/>
          <p:nvPr/>
        </p:nvGraphicFramePr>
        <p:xfrm>
          <a:off x="632100" y="214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{D6625F5D-4AB9-4C96-B51F-7D6E035D4B9C}</a:tableStyleId>
              </a:tblPr>
              <a:tblGrid>
                <a:gridCol w="984975"/>
                <a:gridCol w="984975"/>
                <a:gridCol w="984975"/>
                <a:gridCol w="984975"/>
                <a:gridCol w="984975"/>
                <a:gridCol w="984975"/>
                <a:gridCol w="984975"/>
                <a:gridCol w="984975"/>
              </a:tblGrid>
              <a:tr h="72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Thread 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4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AP 0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Thread AP 1</a:t>
                      </a:r>
                    </a:p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2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Preempt_RT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2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RTAI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97" name="Shape 297"/>
          <p:cNvSpPr txBox="1"/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200"/>
              <a:t>Tempo máximo de computação (em us) - Tarefas Periódicas e Aperiódicas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59675" y="445025"/>
            <a:ext cx="8895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100"/>
              <a:t>Sistemas Operacionais de Tempo Real vs Núcleos de Tempo Real 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SOTR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Facilidade de desenvolvimento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a diversos protocolos de comunicação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a diversos dispositivos periféricos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a políticas de segurança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Pode ter partes soft real-time</a:t>
            </a: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Suporte a interface gráfica, etc.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NTR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Velocidade de execução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a restrições temporais extremamente rígidas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Tamanho muito reduzido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a diversos microcontroladores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Ideais para sistemas embarcados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900" y="1679025"/>
            <a:ext cx="3301049" cy="23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Conclusão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 testes mostram que os sistemas podem suportar com segurança tarefas com restrições temporais na casa dos milissegundos e em alguns casos microssegundos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latências do Preempt_RT foram mais homogêneas do ponto de vista das tarefas, mas geram algumas “surpresas” na presença de tarefas aperiódicas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 resultados do RTAI mostram um distribuição de latências estranhas do ponto de vista das tarefas, mas dentro de intervalos mais bem definidos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tempo de computação do RTAI foi melhor na presença de tarefas aperiódicas.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O Preempt_RT foi melhor com tarefas periódicas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Conclusão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patch Preempt_RT é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Eficiente e fácil de usar e instalar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Boa documentação, totalmente compatível com o kernel vanilla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Desenvolvimento a pleno vapor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Latências espúrias podem comprometer seu desempenho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Instalar e usar o RTAI pela primeira vez é um calvário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documentação é escassa, dispersa e desatualizada!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Possui vários easter eggs! Faz coisas que não estão documentadas, como o suporte a EDF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é possível utilizar chamadas de sistema em uma tarefa de tempo real sem comprometer a previsibilidade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Apesar das dificuldades, o RTAI …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Teve bom desempenho na execução das computações propostas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Traz poucas surpresas quanto a latência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Trabalhos Futuros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Avaliar o suporte a escalonamento EDF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Avaliar a possibilidade de uma solução conjunta RTAI + Preempt_RT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Produzir uma prova de conceito que mostre a aplicação prática dos sistemas avaliados.</a:t>
            </a: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Produzir uma análise da execução das duas soluções em sistemas multiprocessados e avaliar o suporte a SMP.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Analisar como as duas soluções se comportam quando executadas em um sistema microcontrolado, num ARM, por exemplo.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Bibliográfia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BERRY, Richard. Mastering the FreeRTOS Real Time Kernel. [S.l.]: Real Time Engineers Ltd., 2016.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FARINES, Jean-Marie. Sistemas de Tempo Real. [S.l.]: Departamento de Automação e Sistemas da Universidade Federal de Santa Catariana, 2000.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HART, Darren V. Internals of the RT Patch. Proceedings of the Linux Symposium, 2007.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KOPETZ, Hermann. Real-Time Systems - Design Principles for Distributed Embedded Applications. [S.l.]: Kluwer Academic Publishers, 2002.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LAPLANTE, Phillip A. Real-Time Systems Design and Analysis. [S.l.]: Wiley, 2012.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MOREIRA, Andeson Luiz Souza. Análise de Sistemas Operacionais de Tempo Real. 2007. Mestrado  Universidade Federal De Pernambuco.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PRIBERAM. Priberam da Língua Portuguesa. 2017. Disponível em: &lt;https://www.priberam.pt/dlpo/&gt;. Acesso em: 17 out. 2017.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TANENBAUM, Andrew S. Sistemas Operacionais Modernos. 3a edição. [S.l.]: Pearson Prentice Hall, 2009.</a:t>
            </a:r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 sz="1100">
                <a:solidFill>
                  <a:srgbClr val="666666"/>
                </a:solidFill>
              </a:rPr>
              <a:t>ANH, Tran Nguyen Bao; TAN, Su-Lim. Real-time operating systems for small microcontrollers. IEEE micro, v. 29, n. 5, 2009.</a:t>
            </a:r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 sz="1100">
                <a:solidFill>
                  <a:srgbClr val="666666"/>
                </a:solidFill>
              </a:rPr>
              <a:t>LITAYEM, Nabil; SAOUD, Slim Ben. Impact of the linux real-time enhancements on the system performances for multi-core intel architectures. International Journal of Computer Applications, v. 17, n. 3, 2011.</a:t>
            </a:r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100"/>
              <a:buChar char="●"/>
            </a:pPr>
            <a:r>
              <a:rPr lang="en" sz="1100">
                <a:solidFill>
                  <a:srgbClr val="666666"/>
                </a:solidFill>
              </a:rPr>
              <a:t>REGNIER, Paul; LIMA, George; BARRETO, Luciano. Evaluation of interrupt handling timeliness in real-time linux operating systems. ACM SIGOPS Operating Systems Review, v. 42, n. 6, p. 52-63, 2008.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Bibliográfia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GITE, Vivek. How to Compile and Install Linux Kernel v4.5 Source On a Debian / Ubuntu Linux. 2015. Disponível em: &lt;https://www.cyberciti.biz/faq/debian-ubuntu-building-installing-a-custom-linux-kernel/&gt;. Acesso em: 12 abr. 2017.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FOUNDATION, Linux. Cyclictest. 2017. Disponível em: &lt;https://wiki.linuxfoundation.org/realtime/documentation/howto/tools/cyclictest&gt;. Acesso em: 3 ago. 2017.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RACCIU, Giovanni; MANTEGAZZA, Paolo. RTAI 3.4 User Manual rev 0.3. 2006.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100">
                <a:solidFill>
                  <a:srgbClr val="666666"/>
                </a:solidFill>
              </a:rPr>
              <a:t>SOUSA, Cristóvão. RTAI Tutorial. Coimbra University, 2009.</a:t>
            </a:r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Char char="●"/>
            </a:pPr>
            <a:r>
              <a:rPr lang="en" sz="1100">
                <a:solidFill>
                  <a:srgbClr val="666666"/>
                </a:solidFill>
              </a:rPr>
              <a:t>ROWAND, Frank. Using and understanding the real-time cyclictest benchmark. Em: Embedded Linux Conference. 2013.</a:t>
            </a:r>
          </a:p>
          <a:p>
            <a:pPr indent="-298450" lvl="0" marL="457200" rtl="0">
              <a:lnSpc>
                <a:spcPct val="100000"/>
              </a:lnSpc>
              <a:spcBef>
                <a:spcPts val="0"/>
              </a:spcBef>
              <a:buClr>
                <a:srgbClr val="666666"/>
              </a:buClr>
              <a:buSzPts val="1100"/>
              <a:buChar char="●"/>
            </a:pPr>
            <a:r>
              <a:rPr lang="en" sz="1100">
                <a:solidFill>
                  <a:srgbClr val="666666"/>
                </a:solidFill>
              </a:rPr>
              <a:t>HALLBERG, ANDRÉAS. Time Critical Messaging Using a Real-Time Operating System. Mestrado Chalmers University of Technology and University of Gotherburg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Latência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 que é?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/>
              <a:t>empo decorrido entre o estímulo e a resposta correspondente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Principais causas em SO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Escalonamento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Interrupção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/>
              <a:t>Inversão de Prioridade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Inversão de Interrupção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 quê saber disso?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latência influencia diretamente a previsibilidade do sistema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Inconstância = Imprevisível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Objetivos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Avaliar a capacidade do patch Preempt_RT de transformar um PC em um computador capaz atender aos requisitos de uma aplicação de tempo real rígida e comparar os resultados com o RTAI, um sistema maduro, testado e consolidado.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Objetivos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Verificação da viabilidade de uso do patch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Configuração e geração do kernel</a:t>
            </a:r>
            <a:r>
              <a:rPr lang="en"/>
              <a:t> (identificação dos vilões da latência)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Escrita dos testes para Preempt_RT e RTAI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Aplicação dos testes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en"/>
              <a:t>Avaliação e comparação dos resultados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Trabalhos Relacionados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Moreira (2007)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Compara de forma quantitativa e qualitativa alguns sistemas operacionais disponíveis na época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Utilização dos testes propostos como base para os testes deste trabalho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Utilização dos resultados obtidos como referência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Litayem (2011)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Avaliação de desempenho do patch Preempt_RT e Xenomai utilizando Cyclictest e UnixBench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Hallberg (2017)</a:t>
            </a:r>
          </a:p>
          <a:p>
            <a:pPr indent="-317500" lvl="1" marL="914400" rtl="0">
              <a:spcBef>
                <a:spcPts val="0"/>
              </a:spcBef>
              <a:buSzPts val="1400"/>
              <a:buChar char="○"/>
            </a:pPr>
            <a:r>
              <a:rPr lang="en"/>
              <a:t>Utiliza o programa Cyclictest na medição de desempenho de kernels padrão e de tempo real para uma aplicação específica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 Patch Preempt_RT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71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Projeto suportado oficialmente pelos desenvolvedores do kernel Linux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Suporte da comunidade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Boa documentação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Desenvolvimento bastante ativo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Não altera a arquitetura do sistema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 as bibliotecas definidas pelo padrão POSIX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Suporta nativamente chamadas de sistema sem prejuízos à execução das aplicações de tempo real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Possibilidade de escrita de programas que executam no modo kernel e modo usuário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o gerenciamento e comunicação entre processos nativos do Linux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Suporte a escalonamento FIFO, Round Robin, e EDF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